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4" r:id="rId5"/>
    <p:sldId id="279" r:id="rId6"/>
    <p:sldId id="281" r:id="rId7"/>
    <p:sldId id="282" r:id="rId8"/>
    <p:sldId id="290" r:id="rId9"/>
    <p:sldId id="283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A1EE7-4CB7-40B9-ADCF-9E631FDA1C41}" v="84" dt="2021-09-19T17:19:46.702"/>
    <p1510:client id="{9BF238BD-0F47-444E-89BD-EC9702B466C8}" v="108" dt="2021-08-25T19:15:57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4774"/>
  </p:normalViewPr>
  <p:slideViewPr>
    <p:cSldViewPr snapToGrid="0">
      <p:cViewPr varScale="1">
        <p:scale>
          <a:sx n="99" d="100"/>
          <a:sy n="99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Kovaļevska" userId="94b10c40-3d0b-4f4c-a565-a700e4df880e" providerId="ADAL" clId="{9BF238BD-0F47-444E-89BD-EC9702B466C8}"/>
    <pc:docChg chg="custSel addSld delSld modSld modMainMaster">
      <pc:chgData name="Linda Kovaļevska" userId="94b10c40-3d0b-4f4c-a565-a700e4df880e" providerId="ADAL" clId="{9BF238BD-0F47-444E-89BD-EC9702B466C8}" dt="2021-08-25T19:15:59.163" v="177" actId="20577"/>
      <pc:docMkLst>
        <pc:docMk/>
      </pc:docMkLst>
      <pc:sldChg chg="del">
        <pc:chgData name="Linda Kovaļevska" userId="94b10c40-3d0b-4f4c-a565-a700e4df880e" providerId="ADAL" clId="{9BF238BD-0F47-444E-89BD-EC9702B466C8}" dt="2021-08-25T19:03:21.966" v="78" actId="2696"/>
        <pc:sldMkLst>
          <pc:docMk/>
          <pc:sldMk cId="0" sldId="262"/>
        </pc:sldMkLst>
      </pc:sldChg>
      <pc:sldChg chg="modSp mod">
        <pc:chgData name="Linda Kovaļevska" userId="94b10c40-3d0b-4f4c-a565-a700e4df880e" providerId="ADAL" clId="{9BF238BD-0F47-444E-89BD-EC9702B466C8}" dt="2021-08-25T19:10:51.002" v="149" actId="20577"/>
        <pc:sldMkLst>
          <pc:docMk/>
          <pc:sldMk cId="2741687823" sldId="279"/>
        </pc:sldMkLst>
        <pc:spChg chg="mod">
          <ac:chgData name="Linda Kovaļevska" userId="94b10c40-3d0b-4f4c-a565-a700e4df880e" providerId="ADAL" clId="{9BF238BD-0F47-444E-89BD-EC9702B466C8}" dt="2021-08-25T19:10:51.002" v="149" actId="20577"/>
          <ac:spMkLst>
            <pc:docMk/>
            <pc:sldMk cId="2741687823" sldId="279"/>
            <ac:spMk id="4" creationId="{0A1F8007-7FCB-874E-B6B7-C12578805855}"/>
          </ac:spMkLst>
        </pc:spChg>
      </pc:sldChg>
      <pc:sldChg chg="modSp mod">
        <pc:chgData name="Linda Kovaļevska" userId="94b10c40-3d0b-4f4c-a565-a700e4df880e" providerId="ADAL" clId="{9BF238BD-0F47-444E-89BD-EC9702B466C8}" dt="2021-08-25T19:05:41.353" v="105" actId="14100"/>
        <pc:sldMkLst>
          <pc:docMk/>
          <pc:sldMk cId="591313284" sldId="283"/>
        </pc:sldMkLst>
        <pc:spChg chg="mod">
          <ac:chgData name="Linda Kovaļevska" userId="94b10c40-3d0b-4f4c-a565-a700e4df880e" providerId="ADAL" clId="{9BF238BD-0F47-444E-89BD-EC9702B466C8}" dt="2021-08-25T19:05:41.353" v="105" actId="14100"/>
          <ac:spMkLst>
            <pc:docMk/>
            <pc:sldMk cId="591313284" sldId="283"/>
            <ac:spMk id="13" creationId="{00000000-0000-0000-0000-000000000000}"/>
          </ac:spMkLst>
        </pc:spChg>
      </pc:sldChg>
      <pc:sldChg chg="addSp delSp modSp mod">
        <pc:chgData name="Linda Kovaļevska" userId="94b10c40-3d0b-4f4c-a565-a700e4df880e" providerId="ADAL" clId="{9BF238BD-0F47-444E-89BD-EC9702B466C8}" dt="2021-08-25T19:10:43.438" v="141" actId="20577"/>
        <pc:sldMkLst>
          <pc:docMk/>
          <pc:sldMk cId="3685314695" sldId="284"/>
        </pc:sldMkLst>
        <pc:spChg chg="mod">
          <ac:chgData name="Linda Kovaļevska" userId="94b10c40-3d0b-4f4c-a565-a700e4df880e" providerId="ADAL" clId="{9BF238BD-0F47-444E-89BD-EC9702B466C8}" dt="2021-08-25T19:10:43.438" v="141" actId="20577"/>
          <ac:spMkLst>
            <pc:docMk/>
            <pc:sldMk cId="3685314695" sldId="284"/>
            <ac:spMk id="2" creationId="{B092466C-BE61-C745-BA17-57CDF471F154}"/>
          </ac:spMkLst>
        </pc:spChg>
        <pc:spChg chg="add mod">
          <ac:chgData name="Linda Kovaļevska" userId="94b10c40-3d0b-4f4c-a565-a700e4df880e" providerId="ADAL" clId="{9BF238BD-0F47-444E-89BD-EC9702B466C8}" dt="2021-08-25T19:02:25.425" v="52" actId="1076"/>
          <ac:spMkLst>
            <pc:docMk/>
            <pc:sldMk cId="3685314695" sldId="284"/>
            <ac:spMk id="3" creationId="{DC88230F-61C8-0740-99D4-D884D6996CCE}"/>
          </ac:spMkLst>
        </pc:spChg>
        <pc:spChg chg="add mod">
          <ac:chgData name="Linda Kovaļevska" userId="94b10c40-3d0b-4f4c-a565-a700e4df880e" providerId="ADAL" clId="{9BF238BD-0F47-444E-89BD-EC9702B466C8}" dt="2021-08-25T19:02:42.070" v="54" actId="1076"/>
          <ac:spMkLst>
            <pc:docMk/>
            <pc:sldMk cId="3685314695" sldId="284"/>
            <ac:spMk id="4" creationId="{C9F8D613-68D7-F541-8413-2722385420CB}"/>
          </ac:spMkLst>
        </pc:spChg>
        <pc:spChg chg="del mod">
          <ac:chgData name="Linda Kovaļevska" userId="94b10c40-3d0b-4f4c-a565-a700e4df880e" providerId="ADAL" clId="{9BF238BD-0F47-444E-89BD-EC9702B466C8}" dt="2021-08-25T19:02:04.584" v="39" actId="478"/>
          <ac:spMkLst>
            <pc:docMk/>
            <pc:sldMk cId="3685314695" sldId="284"/>
            <ac:spMk id="9" creationId="{00000000-0000-0000-0000-000000000000}"/>
          </ac:spMkLst>
        </pc:spChg>
        <pc:picChg chg="add mod">
          <ac:chgData name="Linda Kovaļevska" userId="94b10c40-3d0b-4f4c-a565-a700e4df880e" providerId="ADAL" clId="{9BF238BD-0F47-444E-89BD-EC9702B466C8}" dt="2021-08-25T19:03:09.648" v="73" actId="1076"/>
          <ac:picMkLst>
            <pc:docMk/>
            <pc:sldMk cId="3685314695" sldId="284"/>
            <ac:picMk id="6" creationId="{B28CF631-937D-364F-9DD2-CB5A921C2CC5}"/>
          </ac:picMkLst>
        </pc:picChg>
        <pc:picChg chg="add mod">
          <ac:chgData name="Linda Kovaļevska" userId="94b10c40-3d0b-4f4c-a565-a700e4df880e" providerId="ADAL" clId="{9BF238BD-0F47-444E-89BD-EC9702B466C8}" dt="2021-08-25T19:03:16.969" v="77" actId="14100"/>
          <ac:picMkLst>
            <pc:docMk/>
            <pc:sldMk cId="3685314695" sldId="284"/>
            <ac:picMk id="8" creationId="{0A07A584-FE9F-8740-8A59-E79C0620F17B}"/>
          </ac:picMkLst>
        </pc:picChg>
        <pc:picChg chg="add mod">
          <ac:chgData name="Linda Kovaļevska" userId="94b10c40-3d0b-4f4c-a565-a700e4df880e" providerId="ADAL" clId="{9BF238BD-0F47-444E-89BD-EC9702B466C8}" dt="2021-08-25T19:03:04.328" v="70" actId="14100"/>
          <ac:picMkLst>
            <pc:docMk/>
            <pc:sldMk cId="3685314695" sldId="284"/>
            <ac:picMk id="11" creationId="{09FC116E-7E1E-0B4B-ABD1-61766188636D}"/>
          </ac:picMkLst>
        </pc:picChg>
      </pc:sldChg>
      <pc:sldChg chg="del">
        <pc:chgData name="Linda Kovaļevska" userId="94b10c40-3d0b-4f4c-a565-a700e4df880e" providerId="ADAL" clId="{9BF238BD-0F47-444E-89BD-EC9702B466C8}" dt="2021-08-25T19:10:11.039" v="107" actId="2696"/>
        <pc:sldMkLst>
          <pc:docMk/>
          <pc:sldMk cId="1854136549" sldId="285"/>
        </pc:sldMkLst>
      </pc:sldChg>
      <pc:sldChg chg="del">
        <pc:chgData name="Linda Kovaļevska" userId="94b10c40-3d0b-4f4c-a565-a700e4df880e" providerId="ADAL" clId="{9BF238BD-0F47-444E-89BD-EC9702B466C8}" dt="2021-08-25T19:10:12.371" v="108" actId="2696"/>
        <pc:sldMkLst>
          <pc:docMk/>
          <pc:sldMk cId="1864472300" sldId="286"/>
        </pc:sldMkLst>
      </pc:sldChg>
      <pc:sldChg chg="del">
        <pc:chgData name="Linda Kovaļevska" userId="94b10c40-3d0b-4f4c-a565-a700e4df880e" providerId="ADAL" clId="{9BF238BD-0F47-444E-89BD-EC9702B466C8}" dt="2021-08-25T19:10:09.858" v="106" actId="2696"/>
        <pc:sldMkLst>
          <pc:docMk/>
          <pc:sldMk cId="2878308659" sldId="287"/>
        </pc:sldMkLst>
      </pc:sldChg>
      <pc:sldChg chg="addSp delSp modSp new mod">
        <pc:chgData name="Linda Kovaļevska" userId="94b10c40-3d0b-4f4c-a565-a700e4df880e" providerId="ADAL" clId="{9BF238BD-0F47-444E-89BD-EC9702B466C8}" dt="2021-08-25T19:04:54.555" v="104"/>
        <pc:sldMkLst>
          <pc:docMk/>
          <pc:sldMk cId="3433079955" sldId="288"/>
        </pc:sldMkLst>
        <pc:spChg chg="del">
          <ac:chgData name="Linda Kovaļevska" userId="94b10c40-3d0b-4f4c-a565-a700e4df880e" providerId="ADAL" clId="{9BF238BD-0F47-444E-89BD-EC9702B466C8}" dt="2021-08-25T19:03:43.814" v="80" actId="478"/>
          <ac:spMkLst>
            <pc:docMk/>
            <pc:sldMk cId="3433079955" sldId="288"/>
            <ac:spMk id="2" creationId="{45450C1E-2322-5A48-9B8F-D609DB8B8BE0}"/>
          </ac:spMkLst>
        </pc:spChg>
        <pc:spChg chg="del">
          <ac:chgData name="Linda Kovaļevska" userId="94b10c40-3d0b-4f4c-a565-a700e4df880e" providerId="ADAL" clId="{9BF238BD-0F47-444E-89BD-EC9702B466C8}" dt="2021-08-25T19:03:45.010" v="81" actId="478"/>
          <ac:spMkLst>
            <pc:docMk/>
            <pc:sldMk cId="3433079955" sldId="288"/>
            <ac:spMk id="3" creationId="{F70479CD-EEA7-8044-AF3E-59CA10CF6C8C}"/>
          </ac:spMkLst>
        </pc:spChg>
        <pc:spChg chg="add mod">
          <ac:chgData name="Linda Kovaļevska" userId="94b10c40-3d0b-4f4c-a565-a700e4df880e" providerId="ADAL" clId="{9BF238BD-0F47-444E-89BD-EC9702B466C8}" dt="2021-08-25T19:04:04.507" v="88" actId="207"/>
          <ac:spMkLst>
            <pc:docMk/>
            <pc:sldMk cId="3433079955" sldId="288"/>
            <ac:spMk id="4" creationId="{C692E02E-157A-0E42-ACF2-3175B9F0F8A7}"/>
          </ac:spMkLst>
        </pc:spChg>
        <pc:spChg chg="add mod">
          <ac:chgData name="Linda Kovaļevska" userId="94b10c40-3d0b-4f4c-a565-a700e4df880e" providerId="ADAL" clId="{9BF238BD-0F47-444E-89BD-EC9702B466C8}" dt="2021-08-25T19:04:29.903" v="101" actId="1076"/>
          <ac:spMkLst>
            <pc:docMk/>
            <pc:sldMk cId="3433079955" sldId="288"/>
            <ac:spMk id="5" creationId="{75697C74-8956-CB48-B0F0-445EFDD3D779}"/>
          </ac:spMkLst>
        </pc:spChg>
        <pc:picChg chg="add mod">
          <ac:chgData name="Linda Kovaļevska" userId="94b10c40-3d0b-4f4c-a565-a700e4df880e" providerId="ADAL" clId="{9BF238BD-0F47-444E-89BD-EC9702B466C8}" dt="2021-08-25T19:04:39.202" v="102"/>
          <ac:picMkLst>
            <pc:docMk/>
            <pc:sldMk cId="3433079955" sldId="288"/>
            <ac:picMk id="6" creationId="{63C1D592-63FB-DA45-AB13-84671B0AC429}"/>
          </ac:picMkLst>
        </pc:picChg>
        <pc:picChg chg="add mod">
          <ac:chgData name="Linda Kovaļevska" userId="94b10c40-3d0b-4f4c-a565-a700e4df880e" providerId="ADAL" clId="{9BF238BD-0F47-444E-89BD-EC9702B466C8}" dt="2021-08-25T19:04:46.488" v="103"/>
          <ac:picMkLst>
            <pc:docMk/>
            <pc:sldMk cId="3433079955" sldId="288"/>
            <ac:picMk id="7" creationId="{EC540D8D-F47F-1E40-BCA5-E5ABB6367F26}"/>
          </ac:picMkLst>
        </pc:picChg>
        <pc:picChg chg="add mod">
          <ac:chgData name="Linda Kovaļevska" userId="94b10c40-3d0b-4f4c-a565-a700e4df880e" providerId="ADAL" clId="{9BF238BD-0F47-444E-89BD-EC9702B466C8}" dt="2021-08-25T19:04:54.555" v="104"/>
          <ac:picMkLst>
            <pc:docMk/>
            <pc:sldMk cId="3433079955" sldId="288"/>
            <ac:picMk id="8" creationId="{235448B6-B64F-D64B-8E31-810526B61ED5}"/>
          </ac:picMkLst>
        </pc:picChg>
      </pc:sldChg>
      <pc:sldChg chg="addSp delSp modSp new mod modNotesTx">
        <pc:chgData name="Linda Kovaļevska" userId="94b10c40-3d0b-4f4c-a565-a700e4df880e" providerId="ADAL" clId="{9BF238BD-0F47-444E-89BD-EC9702B466C8}" dt="2021-08-25T19:11:12.218" v="152" actId="20577"/>
        <pc:sldMkLst>
          <pc:docMk/>
          <pc:sldMk cId="2971045736" sldId="289"/>
        </pc:sldMkLst>
        <pc:spChg chg="del">
          <ac:chgData name="Linda Kovaļevska" userId="94b10c40-3d0b-4f4c-a565-a700e4df880e" providerId="ADAL" clId="{9BF238BD-0F47-444E-89BD-EC9702B466C8}" dt="2021-08-25T19:10:19.482" v="111" actId="478"/>
          <ac:spMkLst>
            <pc:docMk/>
            <pc:sldMk cId="2971045736" sldId="289"/>
            <ac:spMk id="2" creationId="{86799ADA-8BB5-2A44-B32F-F1379923DC5D}"/>
          </ac:spMkLst>
        </pc:spChg>
        <pc:spChg chg="del">
          <ac:chgData name="Linda Kovaļevska" userId="94b10c40-3d0b-4f4c-a565-a700e4df880e" providerId="ADAL" clId="{9BF238BD-0F47-444E-89BD-EC9702B466C8}" dt="2021-08-25T19:10:18.228" v="110" actId="478"/>
          <ac:spMkLst>
            <pc:docMk/>
            <pc:sldMk cId="2971045736" sldId="289"/>
            <ac:spMk id="3" creationId="{29CB951F-2612-4E48-AE95-2B4EF7DD6FB2}"/>
          </ac:spMkLst>
        </pc:spChg>
        <pc:picChg chg="add mod">
          <ac:chgData name="Linda Kovaļevska" userId="94b10c40-3d0b-4f4c-a565-a700e4df880e" providerId="ADAL" clId="{9BF238BD-0F47-444E-89BD-EC9702B466C8}" dt="2021-08-25T19:10:24.374" v="114" actId="1076"/>
          <ac:picMkLst>
            <pc:docMk/>
            <pc:sldMk cId="2971045736" sldId="289"/>
            <ac:picMk id="1026" creationId="{CEABA963-805F-BF41-A462-39BF7D4D2647}"/>
          </ac:picMkLst>
        </pc:picChg>
      </pc:sldChg>
      <pc:sldChg chg="addSp delSp new mod modNotesTx">
        <pc:chgData name="Linda Kovaļevska" userId="94b10c40-3d0b-4f4c-a565-a700e4df880e" providerId="ADAL" clId="{9BF238BD-0F47-444E-89BD-EC9702B466C8}" dt="2021-08-25T19:15:59.163" v="177" actId="20577"/>
        <pc:sldMkLst>
          <pc:docMk/>
          <pc:sldMk cId="26098361" sldId="290"/>
        </pc:sldMkLst>
        <pc:spChg chg="del">
          <ac:chgData name="Linda Kovaļevska" userId="94b10c40-3d0b-4f4c-a565-a700e4df880e" providerId="ADAL" clId="{9BF238BD-0F47-444E-89BD-EC9702B466C8}" dt="2021-08-25T19:15:28.912" v="155" actId="478"/>
          <ac:spMkLst>
            <pc:docMk/>
            <pc:sldMk cId="26098361" sldId="290"/>
            <ac:spMk id="2" creationId="{B056A753-6C82-1845-8B41-9BDB3B974D58}"/>
          </ac:spMkLst>
        </pc:spChg>
        <pc:spChg chg="del">
          <ac:chgData name="Linda Kovaļevska" userId="94b10c40-3d0b-4f4c-a565-a700e4df880e" providerId="ADAL" clId="{9BF238BD-0F47-444E-89BD-EC9702B466C8}" dt="2021-08-25T19:15:27.729" v="154" actId="478"/>
          <ac:spMkLst>
            <pc:docMk/>
            <pc:sldMk cId="26098361" sldId="290"/>
            <ac:spMk id="3" creationId="{6E89FAFF-E2E9-F240-9DA7-C3F870F99FB5}"/>
          </ac:spMkLst>
        </pc:spChg>
        <pc:picChg chg="add">
          <ac:chgData name="Linda Kovaļevska" userId="94b10c40-3d0b-4f4c-a565-a700e4df880e" providerId="ADAL" clId="{9BF238BD-0F47-444E-89BD-EC9702B466C8}" dt="2021-08-25T19:15:30.455" v="156"/>
          <ac:picMkLst>
            <pc:docMk/>
            <pc:sldMk cId="26098361" sldId="290"/>
            <ac:picMk id="2050" creationId="{D5896727-9E15-DE4E-AD44-2FBF5DFED37B}"/>
          </ac:picMkLst>
        </pc:picChg>
      </pc:sldChg>
      <pc:sldMasterChg chg="delSp mod">
        <pc:chgData name="Linda Kovaļevska" userId="94b10c40-3d0b-4f4c-a565-a700e4df880e" providerId="ADAL" clId="{9BF238BD-0F47-444E-89BD-EC9702B466C8}" dt="2021-08-25T19:02:49.042" v="56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9BF238BD-0F47-444E-89BD-EC9702B466C8}" dt="2021-08-25T19:02:48.359" v="55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9BF238BD-0F47-444E-89BD-EC9702B466C8}" dt="2021-08-25T19:02:49.042" v="56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Baiba Kaļķe" userId="S::baibak@edu.lu.lv::090b5955-d8cd-4512-94e7-80946276549e" providerId="AD" clId="Web-{908A1EE7-4CB7-40B9-ADCF-9E631FDA1C41}"/>
    <pc:docChg chg="modSld">
      <pc:chgData name="Baiba Kaļķe" userId="S::baibak@edu.lu.lv::090b5955-d8cd-4512-94e7-80946276549e" providerId="AD" clId="Web-{908A1EE7-4CB7-40B9-ADCF-9E631FDA1C41}" dt="2021-09-19T17:19:46.702" v="48" actId="20577"/>
      <pc:docMkLst>
        <pc:docMk/>
      </pc:docMkLst>
      <pc:sldChg chg="modSp">
        <pc:chgData name="Baiba Kaļķe" userId="S::baibak@edu.lu.lv::090b5955-d8cd-4512-94e7-80946276549e" providerId="AD" clId="Web-{908A1EE7-4CB7-40B9-ADCF-9E631FDA1C41}" dt="2021-09-19T17:17:57.839" v="6" actId="20577"/>
        <pc:sldMkLst>
          <pc:docMk/>
          <pc:sldMk cId="2741687823" sldId="279"/>
        </pc:sldMkLst>
        <pc:spChg chg="mod">
          <ac:chgData name="Baiba Kaļķe" userId="S::baibak@edu.lu.lv::090b5955-d8cd-4512-94e7-80946276549e" providerId="AD" clId="Web-{908A1EE7-4CB7-40B9-ADCF-9E631FDA1C41}" dt="2021-09-19T17:17:57.839" v="6" actId="20577"/>
          <ac:spMkLst>
            <pc:docMk/>
            <pc:sldMk cId="2741687823" sldId="279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08A1EE7-4CB7-40B9-ADCF-9E631FDA1C41}" dt="2021-09-19T17:18:25.481" v="15" actId="20577"/>
        <pc:sldMkLst>
          <pc:docMk/>
          <pc:sldMk cId="3503652418" sldId="281"/>
        </pc:sldMkLst>
        <pc:spChg chg="mod">
          <ac:chgData name="Baiba Kaļķe" userId="S::baibak@edu.lu.lv::090b5955-d8cd-4512-94e7-80946276549e" providerId="AD" clId="Web-{908A1EE7-4CB7-40B9-ADCF-9E631FDA1C41}" dt="2021-09-19T17:18:25.481" v="15" actId="20577"/>
          <ac:spMkLst>
            <pc:docMk/>
            <pc:sldMk cId="3503652418" sldId="281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08A1EE7-4CB7-40B9-ADCF-9E631FDA1C41}" dt="2021-09-19T17:18:59.263" v="27" actId="20577"/>
        <pc:sldMkLst>
          <pc:docMk/>
          <pc:sldMk cId="1057505844" sldId="282"/>
        </pc:sldMkLst>
        <pc:spChg chg="mod">
          <ac:chgData name="Baiba Kaļķe" userId="S::baibak@edu.lu.lv::090b5955-d8cd-4512-94e7-80946276549e" providerId="AD" clId="Web-{908A1EE7-4CB7-40B9-ADCF-9E631FDA1C41}" dt="2021-09-19T17:18:59.263" v="27" actId="20577"/>
          <ac:spMkLst>
            <pc:docMk/>
            <pc:sldMk cId="1057505844" sldId="282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08A1EE7-4CB7-40B9-ADCF-9E631FDA1C41}" dt="2021-09-19T17:19:46.702" v="48" actId="20577"/>
        <pc:sldMkLst>
          <pc:docMk/>
          <pc:sldMk cId="591313284" sldId="283"/>
        </pc:sldMkLst>
        <pc:spChg chg="mod">
          <ac:chgData name="Baiba Kaļķe" userId="S::baibak@edu.lu.lv::090b5955-d8cd-4512-94e7-80946276549e" providerId="AD" clId="Web-{908A1EE7-4CB7-40B9-ADCF-9E631FDA1C41}" dt="2021-09-19T17:19:46.702" v="48" actId="20577"/>
          <ac:spMkLst>
            <pc:docMk/>
            <pc:sldMk cId="591313284" sldId="283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03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Atsauce attēlam: </a:t>
            </a:r>
            <a:r>
              <a:rPr lang="en-GB" dirty="0"/>
              <a:t>https://</a:t>
            </a:r>
            <a:r>
              <a:rPr lang="en-GB" dirty="0" err="1"/>
              <a:t>img.huffingtonpost.com</a:t>
            </a:r>
            <a:r>
              <a:rPr lang="en-GB" dirty="0"/>
              <a:t>/asset/5cd560021f000059009ce3ff.jpeg?ops=scalefit_720_noupscale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126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Atsauce attēlam: </a:t>
            </a:r>
            <a:r>
              <a:rPr lang="en-GB" dirty="0"/>
              <a:t>https://</a:t>
            </a:r>
            <a:r>
              <a:rPr lang="en-GB" dirty="0" err="1"/>
              <a:t>thumbs.dreamstime.com</a:t>
            </a:r>
            <a:r>
              <a:rPr lang="en-GB" dirty="0"/>
              <a:t>/b/writer-writing-paper-sheet-workplace-author-desktop-write-letter-vector-illustration-flat-cartoon-person-hands-pen-working-84250350.jpg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4241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dirty="0"/>
              <a:t>Resursi</a:t>
            </a:r>
            <a:r>
              <a:rPr lang="lv-LV" baseline="0" dirty="0"/>
              <a:t> pieejami: </a:t>
            </a:r>
            <a:r>
              <a:rPr lang="lv-LV" baseline="0" dirty="0">
                <a:hlinkClick r:id="rId4"/>
              </a:rPr>
              <a:t>www.arete.lu.lv</a:t>
            </a:r>
            <a:endParaRPr lang="lv-LV" baseline="0" dirty="0"/>
          </a:p>
          <a:p>
            <a:endParaRPr lang="lv-LV" baseline="0" dirty="0"/>
          </a:p>
          <a:p>
            <a:r>
              <a:rPr lang="lv-LV" baseline="0" dirty="0"/>
              <a:t>Programmas administrators:</a:t>
            </a:r>
          </a:p>
          <a:p>
            <a:r>
              <a:rPr lang="lv-LV" baseline="0" dirty="0"/>
              <a:t>Dr. Manuels Fernandezs</a:t>
            </a:r>
          </a:p>
          <a:p>
            <a:r>
              <a:rPr lang="lv-LV" baseline="0" dirty="0"/>
              <a:t>manuels.fernandezs@lu.lv</a:t>
            </a:r>
          </a:p>
          <a:p>
            <a:r>
              <a:rPr lang="lv-LV" baseline="0" dirty="0"/>
              <a:t>+371 26253625</a:t>
            </a:r>
          </a:p>
          <a:p>
            <a:r>
              <a:rPr lang="lv-LV" baseline="0" dirty="0"/>
              <a:t>Imantas 7. līnija 1, 223. telpa, Rīga, LV-1083, Latvija</a:t>
            </a:r>
          </a:p>
          <a:p>
            <a:endParaRPr lang="lv-LV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Izstrādāts pateicoties:</a:t>
            </a:r>
            <a:endParaRPr lang="lv-LV" baseline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Good Friends Are Good For Your Health : Shots - Health News : NPR">
            <a:extLst>
              <a:ext uri="{FF2B5EF4-FFF2-40B4-BE49-F238E27FC236}">
                <a16:creationId xmlns="" xmlns:a16="http://schemas.microsoft.com/office/drawing/2014/main" id="{1E46B065-15FF-B54C-8436-CB038FAF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32" y="1472910"/>
            <a:ext cx="6302774" cy="354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92466C-BE61-C745-BA17-57CDF471F154}"/>
              </a:ext>
            </a:extLst>
          </p:cNvPr>
          <p:cNvSpPr/>
          <p:nvPr/>
        </p:nvSpPr>
        <p:spPr>
          <a:xfrm>
            <a:off x="5386038" y="5200424"/>
            <a:ext cx="268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Attēls: www.media.npr.org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88230F-61C8-0740-99D4-D884D6996CCE}"/>
              </a:ext>
            </a:extLst>
          </p:cNvPr>
          <p:cNvSpPr/>
          <p:nvPr/>
        </p:nvSpPr>
        <p:spPr>
          <a:xfrm>
            <a:off x="221921" y="1599438"/>
            <a:ext cx="5164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5. klase ​</a:t>
            </a:r>
            <a:b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Tēma: Draudzība</a:t>
            </a:r>
            <a:b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3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2. nodarbība: Veidojot draudzību</a:t>
            </a:r>
            <a:endParaRPr lang="x-none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F8D613-68D7-F541-8413-2722385420CB}"/>
              </a:ext>
            </a:extLst>
          </p:cNvPr>
          <p:cNvSpPr/>
          <p:nvPr/>
        </p:nvSpPr>
        <p:spPr>
          <a:xfrm>
            <a:off x="565898" y="5262985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</a:t>
            </a:r>
            <a:r>
              <a:rPr lang="lv-LV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</a:rPr>
              <a:t>-TAP»​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68531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632" y="383245"/>
            <a:ext cx="5630355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800" dirty="0"/>
              <a:t>Izlasiet apgalvojumus par draudzību, pārrunājiet tos un izdomājiet, kuri no tiem ir vissvarīgākie!</a:t>
            </a:r>
            <a:endParaRPr lang="lv-LV" dirty="0"/>
          </a:p>
          <a:p>
            <a:pPr algn="just"/>
            <a:r>
              <a:rPr lang="lv-LV" sz="2800" dirty="0"/>
              <a:t>Vai vari pievienot sarakstam pats savus apgalvojumus?</a:t>
            </a:r>
            <a:r>
              <a:rPr lang="en-GB" sz="2000" kern="1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474" y="3128236"/>
            <a:ext cx="60395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3200" dirty="0"/>
              <a:t>Darīt kaut ko kopā.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3200" dirty="0"/>
              <a:t>Nekritizēt vienam otru.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3200" dirty="0"/>
              <a:t>Atbalstīt vienam otru grūtībās.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3200" dirty="0"/>
              <a:t>Kopā labi pavadīt laiku.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3200" dirty="0"/>
              <a:t>Uzticēt otram savus noslēpumus.</a:t>
            </a:r>
          </a:p>
        </p:txBody>
      </p:sp>
      <p:pic>
        <p:nvPicPr>
          <p:cNvPr id="2050" name="Picture 2" descr="How to Be Single After a Long Relationship">
            <a:extLst>
              <a:ext uri="{FF2B5EF4-FFF2-40B4-BE49-F238E27FC236}">
                <a16:creationId xmlns="" xmlns:a16="http://schemas.microsoft.com/office/drawing/2014/main" id="{D7C107AF-253F-8E41-AAC1-F4BA7370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637"/>
            <a:ext cx="5630355" cy="3760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1F8007-7FCB-874E-B6B7-C12578805855}"/>
              </a:ext>
            </a:extLst>
          </p:cNvPr>
          <p:cNvSpPr/>
          <p:nvPr/>
        </p:nvSpPr>
        <p:spPr>
          <a:xfrm>
            <a:off x="6039526" y="5498115"/>
            <a:ext cx="265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Attēls:www.liveabout.com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246053" y="1726500"/>
            <a:ext cx="6730357" cy="2744127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lv-LV" sz="2800" dirty="0"/>
              <a:t>“Labs draugs zina visus tavus interesantākos stāstus, labākais draugs ir izdzīvojis tos kopā ar tevi.” (Autors nezināms)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922" y="5044995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dirty="0"/>
              <a:t>Vai piekrīti šim citātam? Ko autors mēģinājis ar to pateikt?</a:t>
            </a:r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29" y="2062481"/>
            <a:ext cx="4427533" cy="2408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36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004" y="428178"/>
            <a:ext cx="5137639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200" dirty="0"/>
              <a:t>Izvēlies vienu situāciju un izveido lomu spēli, parādot, kā šādos apstākļos vajadzētu un kā nevajadzētu reaģēt! </a:t>
            </a:r>
          </a:p>
          <a:p>
            <a:pPr algn="just"/>
            <a:endParaRPr lang="lv-LV" sz="3200" dirty="0"/>
          </a:p>
          <a:p>
            <a:pPr algn="just"/>
            <a:r>
              <a:rPr lang="lv-LV" sz="3200" dirty="0"/>
              <a:t>Galveno uzmanību pievērs pozitīvo tikumu aktivizēšanai. </a:t>
            </a:r>
          </a:p>
          <a:p>
            <a:pPr algn="just"/>
            <a:endParaRPr lang="lv-LV" sz="3200" dirty="0"/>
          </a:p>
          <a:p>
            <a:pPr algn="just"/>
            <a:r>
              <a:rPr lang="lv-LV" sz="3200" dirty="0"/>
              <a:t>Vērojot lomu spēli, nosaki, kuri tikumi tiek izmantoti un kā tie veicina pozitīvu situācijas iznākumu! </a:t>
            </a:r>
            <a:endParaRPr lang="lv-LV" sz="3200" dirty="0"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1199692"/>
            <a:ext cx="5054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dirty="0"/>
              <a:t>Draugs sāk tevi aiz muguras aprunāt.</a:t>
            </a:r>
          </a:p>
          <a:p>
            <a:pPr marL="342900" indent="-342900">
              <a:buFont typeface="Arial" pitchFamily="34" charset="0"/>
              <a:buChar char="•"/>
            </a:pPr>
            <a:endParaRPr lang="lv-LV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/>
              <a:t>Draugs sāk tevi ķircināt par tavu izskatu.</a:t>
            </a:r>
          </a:p>
          <a:p>
            <a:pPr marL="342900" indent="-342900">
              <a:buFont typeface="Arial" pitchFamily="34" charset="0"/>
              <a:buChar char="•"/>
            </a:pPr>
            <a:endParaRPr lang="lv-LV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/>
              <a:t>Draugs sāk kritizēt tavu uzvedību un sūdzas par to, ko tu dari.</a:t>
            </a:r>
          </a:p>
          <a:p>
            <a:pPr marL="342900" indent="-342900">
              <a:buFont typeface="Arial" pitchFamily="34" charset="0"/>
              <a:buChar char="•"/>
            </a:pPr>
            <a:endParaRPr lang="lv-LV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/>
              <a:t>Draugs sāk pavadīt daudz laika ar citu cilvēku grupu.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359" y="5059634"/>
            <a:ext cx="3539654" cy="1608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50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Ease Your Child&amp;#39;s Anxiety About Starting At A New School | HuffPost  Canada Parents">
            <a:extLst>
              <a:ext uri="{FF2B5EF4-FFF2-40B4-BE49-F238E27FC236}">
                <a16:creationId xmlns="" xmlns:a16="http://schemas.microsoft.com/office/drawing/2014/main" id="{D5896727-9E15-DE4E-AD44-2FBF5DFE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28750"/>
            <a:ext cx="800100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7168" y="4039196"/>
            <a:ext cx="6096000" cy="531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7168" y="778137"/>
            <a:ext cx="11074792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/>
              <a:t>Kopā ar </a:t>
            </a:r>
            <a:r>
              <a:rPr lang="lv-LV" sz="3200" dirty="0" err="1"/>
              <a:t>klasesbiedru</a:t>
            </a:r>
            <a:r>
              <a:rPr lang="lv-LV" sz="3200" dirty="0"/>
              <a:t> izlasi vēstuli draugam, kurš kļuva par autoritāti!</a:t>
            </a:r>
          </a:p>
          <a:p>
            <a:endParaRPr lang="lv-LV" sz="3200" dirty="0"/>
          </a:p>
          <a:p>
            <a:pPr marL="457200" lvl="0" indent="-457200">
              <a:buFont typeface="+mj-lt"/>
              <a:buAutoNum type="arabicPeriod"/>
            </a:pPr>
            <a:r>
              <a:rPr lang="lv-LV" sz="3200" dirty="0"/>
              <a:t>Kādas praktiskas lietas darīja draugs, lai palīdzētu vēstules autoram?</a:t>
            </a:r>
            <a:endParaRPr lang="lv-LV" sz="3200" dirty="0"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v-LV" sz="3200" dirty="0"/>
              <a:t>Kas autoram ir būtiski attiecībā uz draugu?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3200" dirty="0"/>
              <a:t>Kā draugs palīdzējis veidot vēstules autora raksturu un attīstīt personību?</a:t>
            </a:r>
          </a:p>
          <a:p>
            <a:endParaRPr lang="lv-LV" sz="3200" dirty="0"/>
          </a:p>
          <a:p>
            <a:r>
              <a:rPr lang="lv-LV" sz="3200" dirty="0"/>
              <a:t>Ko šī vēstule atklāj par ilgtermiņa ietekmi, ko tu varētu atstāt uz apkārtējiem cilvēkiem?</a:t>
            </a:r>
          </a:p>
        </p:txBody>
      </p:sp>
    </p:spTree>
    <p:extLst>
      <p:ext uri="{BB962C8B-B14F-4D97-AF65-F5344CB8AC3E}">
        <p14:creationId xmlns="" xmlns:p14="http://schemas.microsoft.com/office/powerpoint/2010/main" val="5913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hor Stock Illustrations – 25,089 Author Stock Illustrations, Vectors &amp;amp;  Clipart - Dreamstime">
            <a:extLst>
              <a:ext uri="{FF2B5EF4-FFF2-40B4-BE49-F238E27FC236}">
                <a16:creationId xmlns="" xmlns:a16="http://schemas.microsoft.com/office/drawing/2014/main" id="{CEABA963-805F-BF41-A462-39BF7D4D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01" y="372004"/>
            <a:ext cx="7837798" cy="611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104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0C4D7D-9868-40D5-88C2-85B1B6BCAA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EB8939-2DD4-4D86-9448-D27E28BE0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3455B-80AE-49A7-AF61-DAFD60EF4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313</Words>
  <Application>Microsoft Office PowerPoint</Application>
  <PresentationFormat>Custom</PresentationFormat>
  <Paragraphs>48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87</cp:revision>
  <dcterms:created xsi:type="dcterms:W3CDTF">2019-06-13T10:46:31Z</dcterms:created>
  <dcterms:modified xsi:type="dcterms:W3CDTF">2021-10-15T11:20:42Z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